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7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ce Cole" userId="aafd35fe-e2e4-422e-8c89-0e65ed559fa5" providerId="ADAL" clId="{2897E87E-A7A4-4EB3-9004-C348607AB1FC}"/>
    <pc:docChg chg="modSld">
      <pc:chgData name="Grace Cole" userId="aafd35fe-e2e4-422e-8c89-0e65ed559fa5" providerId="ADAL" clId="{2897E87E-A7A4-4EB3-9004-C348607AB1FC}" dt="2023-02-23T21:17:43.639" v="10" actId="14100"/>
      <pc:docMkLst>
        <pc:docMk/>
      </pc:docMkLst>
      <pc:sldChg chg="modSp mod">
        <pc:chgData name="Grace Cole" userId="aafd35fe-e2e4-422e-8c89-0e65ed559fa5" providerId="ADAL" clId="{2897E87E-A7A4-4EB3-9004-C348607AB1FC}" dt="2023-02-23T21:17:43.639" v="10" actId="14100"/>
        <pc:sldMkLst>
          <pc:docMk/>
          <pc:sldMk cId="2513590635" sldId="256"/>
        </pc:sldMkLst>
        <pc:spChg chg="mod">
          <ac:chgData name="Grace Cole" userId="aafd35fe-e2e4-422e-8c89-0e65ed559fa5" providerId="ADAL" clId="{2897E87E-A7A4-4EB3-9004-C348607AB1FC}" dt="2023-02-23T21:17:34.494" v="7" actId="1037"/>
          <ac:spMkLst>
            <pc:docMk/>
            <pc:sldMk cId="2513590635" sldId="256"/>
            <ac:spMk id="18" creationId="{903785CE-9AEA-1014-7DAF-4668F8E3EA14}"/>
          </ac:spMkLst>
        </pc:spChg>
        <pc:grpChg chg="mod">
          <ac:chgData name="Grace Cole" userId="aafd35fe-e2e4-422e-8c89-0e65ed559fa5" providerId="ADAL" clId="{2897E87E-A7A4-4EB3-9004-C348607AB1FC}" dt="2023-02-23T21:17:43.639" v="10" actId="14100"/>
          <ac:grpSpMkLst>
            <pc:docMk/>
            <pc:sldMk cId="2513590635" sldId="256"/>
            <ac:grpSpMk id="14" creationId="{2F6C4857-FB28-66C5-C714-8DBAD553CB9A}"/>
          </ac:grpSpMkLst>
        </pc:gr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6D6D0-24C1-75C2-BB50-28330784E7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D02053-0E1A-FD20-929A-22AD2C4EFA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5AA33-1FA1-BB72-6217-774E39DFD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52E8-75DD-4F24-9623-E58341661D9A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908A34-A722-2C49-ED0F-AB89091B0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59A65F-8BE2-8CE9-22F1-672DCDF08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516A-0CC2-403B-B945-B5E671767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269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9B965-7155-4EB8-59C8-8299672D2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62A8E5-531D-ABD6-F0A4-81A746C148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9D732-65D5-C86C-F343-03DBB2385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52E8-75DD-4F24-9623-E58341661D9A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B783CA-E26D-F079-5F00-7282595A0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4A396B-B3DE-9E5D-072D-28DA37086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516A-0CC2-403B-B945-B5E671767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529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F6A9C9-F565-8CE3-9176-B235B5E35E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85B762-ED80-43FB-5C3E-23A889B7E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FB0B03-82EB-F4A7-DC91-D334A2319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52E8-75DD-4F24-9623-E58341661D9A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D6B28-9078-7FFC-3676-2153AFEAB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9EF33-CC41-6185-23F3-F3EAEF66B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516A-0CC2-403B-B945-B5E671767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681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B3139-B01C-6308-9E21-434AE9978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CCA807-F50F-41E0-263E-86BA867E89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860AF0-461C-C78D-DC46-A3AD851F2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52E8-75DD-4F24-9623-E58341661D9A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7D8300-89FF-F482-1F53-5F5EC6378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C4871A-7264-DB4D-57C1-9C9E5A8DA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516A-0CC2-403B-B945-B5E671767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123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EAE65-D107-2935-B6C5-8C1030CD3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C247D-05E8-34AC-555A-BC31A7DFA7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4DB6C0-C59E-3107-644E-6FE053DB9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52E8-75DD-4F24-9623-E58341661D9A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A5EAFF-2B06-5A0F-97ED-FA8C27020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7DD7D9-35B2-738E-EBFE-466957005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516A-0CC2-403B-B945-B5E671767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107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D5484-4A1E-75A6-45BA-5AAE86DAA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64EF7B-BB1C-AC23-2082-5DEE1B6427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C9F15A-5694-072D-8FCD-9D5933693A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A12748-F458-76F7-B31A-233D13D36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52E8-75DD-4F24-9623-E58341661D9A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9E6A26-5539-1ECD-6AFB-3A6CBE233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2EC66C-8296-3220-1E26-CA672D45F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516A-0CC2-403B-B945-B5E671767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964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447EF-89B6-F892-20FF-66D48A974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3D23E5-FA1F-B6E3-204B-F80AF8620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71701E-782B-9751-3A2F-3A1163D919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278506-C11E-D15F-0E79-11280B8E55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64643E-B26D-0629-B074-ECBD851D7D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9E14F4-32F4-477B-DD94-68C829A36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52E8-75DD-4F24-9623-E58341661D9A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2C039F-D01C-E715-810C-C8843BB10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C15BB0-5C86-AA0B-9BB4-2F330CF64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516A-0CC2-403B-B945-B5E671767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406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733DF-25E4-8262-4874-E9F59E3D2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FD294D-BA20-AC3F-B750-D437D1CE9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52E8-75DD-4F24-9623-E58341661D9A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F94B1F-8382-1E88-0EC4-921CB6ECC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420844-4D03-ACF8-197B-53E8890AA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516A-0CC2-403B-B945-B5E671767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879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965C7F-5C0E-1613-D0A4-B133721BB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52E8-75DD-4F24-9623-E58341661D9A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DC1DD5-1F79-B8F6-3D31-9512CB391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F07820-2921-AEBD-704E-59529C54D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516A-0CC2-403B-B945-B5E671767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141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5F912-AC0B-7BD8-DEBA-087052986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CF4F7D-C596-1C55-E98D-EAFF041151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A7BE4D-7DF5-B939-8850-DEBF5458E7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8C63AF-7465-C56A-5E30-C31A0806F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52E8-75DD-4F24-9623-E58341661D9A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D9E975-CAC3-0E99-EEC6-DB40C7898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2D123F-CE16-B98B-FBBE-96F51BE82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516A-0CC2-403B-B945-B5E671767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686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A9036-5AAC-3431-9394-DE04B1432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6BF6B7-D11E-3423-993C-458B73079C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68C7A5-F32A-4E18-6A26-219C966169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43E628-0955-4E6E-6A3A-8D65DCB15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52E8-75DD-4F24-9623-E58341661D9A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101130-159A-778A-8100-534A20F19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41F324-0151-8EBA-C36D-31AC04F07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516A-0CC2-403B-B945-B5E671767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79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D6B9B5-79BF-6BD8-58FB-666824D1D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FCECF8-EE1B-75B0-1990-F20662D75C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0476D8-B09E-1F46-141D-F88F5B4B27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652E8-75DD-4F24-9623-E58341661D9A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0F9229-85A2-ACEB-BD1D-96740E70C9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7E60F6-237D-204E-766B-5FFE99456E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F516A-0CC2-403B-B945-B5E671767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723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56A7797-8C72-4418-96F9-D9F69D25A9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98971" y="0"/>
            <a:ext cx="7994057" cy="6858000"/>
          </a:xfrm>
          <a:prstGeom prst="rect">
            <a:avLst/>
          </a:prstGeom>
        </p:spPr>
      </p:pic>
      <p:sp>
        <p:nvSpPr>
          <p:cNvPr id="8" name="Arrow: Up-Down 7">
            <a:extLst>
              <a:ext uri="{FF2B5EF4-FFF2-40B4-BE49-F238E27FC236}">
                <a16:creationId xmlns:a16="http://schemas.microsoft.com/office/drawing/2014/main" id="{89256378-7489-8AD6-2775-7A9B58B897F8}"/>
              </a:ext>
            </a:extLst>
          </p:cNvPr>
          <p:cNvSpPr/>
          <p:nvPr/>
        </p:nvSpPr>
        <p:spPr>
          <a:xfrm>
            <a:off x="4118961" y="2008855"/>
            <a:ext cx="493191" cy="4231972"/>
          </a:xfrm>
          <a:prstGeom prst="upDown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Posted Speed: 45 mph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BB52B54-838C-F722-D6D3-A504B979117B}"/>
              </a:ext>
            </a:extLst>
          </p:cNvPr>
          <p:cNvSpPr/>
          <p:nvPr/>
        </p:nvSpPr>
        <p:spPr>
          <a:xfrm>
            <a:off x="2571878" y="6353275"/>
            <a:ext cx="3001827" cy="264783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SR 423/John Young Parkway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C20AA18-F5A2-149A-EBE8-E8E54A4A3975}"/>
              </a:ext>
            </a:extLst>
          </p:cNvPr>
          <p:cNvSpPr/>
          <p:nvPr/>
        </p:nvSpPr>
        <p:spPr>
          <a:xfrm>
            <a:off x="5205557" y="18614"/>
            <a:ext cx="1602650" cy="264783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Edgewater Dr</a:t>
            </a:r>
          </a:p>
        </p:txBody>
      </p:sp>
      <p:sp>
        <p:nvSpPr>
          <p:cNvPr id="2" name="Arrow: Up-Down 1">
            <a:extLst>
              <a:ext uri="{FF2B5EF4-FFF2-40B4-BE49-F238E27FC236}">
                <a16:creationId xmlns:a16="http://schemas.microsoft.com/office/drawing/2014/main" id="{ACEA5458-EB63-AEB6-80D6-87E5D9EC6AA5}"/>
              </a:ext>
            </a:extLst>
          </p:cNvPr>
          <p:cNvSpPr/>
          <p:nvPr/>
        </p:nvSpPr>
        <p:spPr>
          <a:xfrm rot="2731161">
            <a:off x="4796244" y="404634"/>
            <a:ext cx="493191" cy="1849146"/>
          </a:xfrm>
          <a:prstGeom prst="upDown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PS: 45 mph</a:t>
            </a:r>
          </a:p>
        </p:txBody>
      </p:sp>
      <p:sp>
        <p:nvSpPr>
          <p:cNvPr id="3" name="Arrow: Up-Down 2">
            <a:extLst>
              <a:ext uri="{FF2B5EF4-FFF2-40B4-BE49-F238E27FC236}">
                <a16:creationId xmlns:a16="http://schemas.microsoft.com/office/drawing/2014/main" id="{9EF4B79F-1039-D719-3A18-63D4B243848C}"/>
              </a:ext>
            </a:extLst>
          </p:cNvPr>
          <p:cNvSpPr/>
          <p:nvPr/>
        </p:nvSpPr>
        <p:spPr>
          <a:xfrm rot="8026194">
            <a:off x="7095402" y="251957"/>
            <a:ext cx="493191" cy="2938611"/>
          </a:xfrm>
          <a:prstGeom prst="upDown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Posted Speed: 45 mph</a:t>
            </a:r>
          </a:p>
        </p:txBody>
      </p:sp>
      <p:sp>
        <p:nvSpPr>
          <p:cNvPr id="4" name="Arrow: Up-Down 3">
            <a:extLst>
              <a:ext uri="{FF2B5EF4-FFF2-40B4-BE49-F238E27FC236}">
                <a16:creationId xmlns:a16="http://schemas.microsoft.com/office/drawing/2014/main" id="{E0C01B23-B96D-7A37-E191-D1D65FB36962}"/>
              </a:ext>
            </a:extLst>
          </p:cNvPr>
          <p:cNvSpPr/>
          <p:nvPr/>
        </p:nvSpPr>
        <p:spPr>
          <a:xfrm>
            <a:off x="3670605" y="1553867"/>
            <a:ext cx="493191" cy="4635563"/>
          </a:xfrm>
          <a:prstGeom prst="upDownArrow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C3C</a:t>
            </a:r>
          </a:p>
        </p:txBody>
      </p:sp>
      <p:sp>
        <p:nvSpPr>
          <p:cNvPr id="6" name="Arrow: Up-Down 5">
            <a:extLst>
              <a:ext uri="{FF2B5EF4-FFF2-40B4-BE49-F238E27FC236}">
                <a16:creationId xmlns:a16="http://schemas.microsoft.com/office/drawing/2014/main" id="{1C135BD8-683F-0BA1-A74C-D919B76F423A}"/>
              </a:ext>
            </a:extLst>
          </p:cNvPr>
          <p:cNvSpPr/>
          <p:nvPr/>
        </p:nvSpPr>
        <p:spPr>
          <a:xfrm rot="2731161">
            <a:off x="4344918" y="-35717"/>
            <a:ext cx="493191" cy="1849146"/>
          </a:xfrm>
          <a:prstGeom prst="upDownArrow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C3C</a:t>
            </a:r>
          </a:p>
        </p:txBody>
      </p:sp>
      <p:sp>
        <p:nvSpPr>
          <p:cNvPr id="25" name="Arrow: Up-Down 24">
            <a:extLst>
              <a:ext uri="{FF2B5EF4-FFF2-40B4-BE49-F238E27FC236}">
                <a16:creationId xmlns:a16="http://schemas.microsoft.com/office/drawing/2014/main" id="{F111301C-54FB-B6E0-E3B8-20A2A0B0C5C8}"/>
              </a:ext>
            </a:extLst>
          </p:cNvPr>
          <p:cNvSpPr/>
          <p:nvPr/>
        </p:nvSpPr>
        <p:spPr>
          <a:xfrm rot="8026194">
            <a:off x="7438996" y="-71084"/>
            <a:ext cx="493191" cy="2982104"/>
          </a:xfrm>
          <a:prstGeom prst="upDownArrow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C3C</a:t>
            </a:r>
          </a:p>
        </p:txBody>
      </p:sp>
      <p:sp>
        <p:nvSpPr>
          <p:cNvPr id="26" name="Arrow: Up-Down 25">
            <a:extLst>
              <a:ext uri="{FF2B5EF4-FFF2-40B4-BE49-F238E27FC236}">
                <a16:creationId xmlns:a16="http://schemas.microsoft.com/office/drawing/2014/main" id="{1721D156-FD4D-EC96-C416-7625D1344982}"/>
              </a:ext>
            </a:extLst>
          </p:cNvPr>
          <p:cNvSpPr/>
          <p:nvPr/>
        </p:nvSpPr>
        <p:spPr>
          <a:xfrm>
            <a:off x="3081075" y="1289085"/>
            <a:ext cx="493191" cy="4900346"/>
          </a:xfrm>
          <a:prstGeom prst="up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Target Speed: 45 mph</a:t>
            </a:r>
          </a:p>
        </p:txBody>
      </p:sp>
      <p:sp>
        <p:nvSpPr>
          <p:cNvPr id="27" name="Arrow: Up-Down 26">
            <a:extLst>
              <a:ext uri="{FF2B5EF4-FFF2-40B4-BE49-F238E27FC236}">
                <a16:creationId xmlns:a16="http://schemas.microsoft.com/office/drawing/2014/main" id="{CFA9A512-8D6F-CAB9-3D6F-48E89E113BA2}"/>
              </a:ext>
            </a:extLst>
          </p:cNvPr>
          <p:cNvSpPr/>
          <p:nvPr/>
        </p:nvSpPr>
        <p:spPr>
          <a:xfrm rot="2731161">
            <a:off x="3743730" y="-272713"/>
            <a:ext cx="571083" cy="1849146"/>
          </a:xfrm>
          <a:prstGeom prst="up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TS: 45 mph</a:t>
            </a:r>
          </a:p>
        </p:txBody>
      </p:sp>
      <p:sp>
        <p:nvSpPr>
          <p:cNvPr id="28" name="Arrow: Up-Down 27">
            <a:extLst>
              <a:ext uri="{FF2B5EF4-FFF2-40B4-BE49-F238E27FC236}">
                <a16:creationId xmlns:a16="http://schemas.microsoft.com/office/drawing/2014/main" id="{AF927D87-D1F1-F33C-AE5E-7D606C695579}"/>
              </a:ext>
            </a:extLst>
          </p:cNvPr>
          <p:cNvSpPr/>
          <p:nvPr/>
        </p:nvSpPr>
        <p:spPr>
          <a:xfrm rot="8026194">
            <a:off x="7760914" y="-443971"/>
            <a:ext cx="493191" cy="2960405"/>
          </a:xfrm>
          <a:prstGeom prst="up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Target Speed: 45 mph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BF55A114-AD11-0BBC-E74E-8D94F9A9EE01}"/>
              </a:ext>
            </a:extLst>
          </p:cNvPr>
          <p:cNvSpPr/>
          <p:nvPr/>
        </p:nvSpPr>
        <p:spPr>
          <a:xfrm>
            <a:off x="8227982" y="3200290"/>
            <a:ext cx="863497" cy="264783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Lee Rd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0562A5-2F69-F674-3BCF-0074135A9CE5}"/>
              </a:ext>
            </a:extLst>
          </p:cNvPr>
          <p:cNvSpPr/>
          <p:nvPr/>
        </p:nvSpPr>
        <p:spPr>
          <a:xfrm>
            <a:off x="5875293" y="6432216"/>
            <a:ext cx="1314233" cy="264783"/>
          </a:xfrm>
          <a:prstGeom prst="roundRect">
            <a:avLst/>
          </a:prstGeom>
          <a:solidFill>
            <a:schemeClr val="accent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PS: 45 mph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FA4B13-2191-0766-B9E9-D87B130F0E48}"/>
              </a:ext>
            </a:extLst>
          </p:cNvPr>
          <p:cNvSpPr/>
          <p:nvPr/>
        </p:nvSpPr>
        <p:spPr>
          <a:xfrm>
            <a:off x="8769239" y="2751186"/>
            <a:ext cx="1314233" cy="264783"/>
          </a:xfrm>
          <a:prstGeom prst="roundRect">
            <a:avLst/>
          </a:prstGeom>
          <a:solidFill>
            <a:schemeClr val="accent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PS: 45 mph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5908441-F055-C994-0C64-4E604481BF56}"/>
              </a:ext>
            </a:extLst>
          </p:cNvPr>
          <p:cNvSpPr/>
          <p:nvPr/>
        </p:nvSpPr>
        <p:spPr>
          <a:xfrm>
            <a:off x="5358769" y="378214"/>
            <a:ext cx="1158191" cy="264783"/>
          </a:xfrm>
          <a:prstGeom prst="roundRect">
            <a:avLst/>
          </a:prstGeom>
          <a:solidFill>
            <a:schemeClr val="accent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PS: 45 mph</a:t>
            </a:r>
          </a:p>
        </p:txBody>
      </p:sp>
      <p:sp>
        <p:nvSpPr>
          <p:cNvPr id="7" name="Arrow: Up-Down 6">
            <a:extLst>
              <a:ext uri="{FF2B5EF4-FFF2-40B4-BE49-F238E27FC236}">
                <a16:creationId xmlns:a16="http://schemas.microsoft.com/office/drawing/2014/main" id="{54B71065-A807-F3C6-484F-56B82BAF1FFA}"/>
              </a:ext>
            </a:extLst>
          </p:cNvPr>
          <p:cNvSpPr/>
          <p:nvPr/>
        </p:nvSpPr>
        <p:spPr>
          <a:xfrm>
            <a:off x="2359946" y="65094"/>
            <a:ext cx="493191" cy="6124337"/>
          </a:xfrm>
          <a:prstGeom prst="upDownArrow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452887-1</a:t>
            </a:r>
          </a:p>
        </p:txBody>
      </p:sp>
      <p:sp>
        <p:nvSpPr>
          <p:cNvPr id="9" name="Arrow: Up-Down 8">
            <a:extLst>
              <a:ext uri="{FF2B5EF4-FFF2-40B4-BE49-F238E27FC236}">
                <a16:creationId xmlns:a16="http://schemas.microsoft.com/office/drawing/2014/main" id="{998B4807-52F3-078D-8876-C02AC059D347}"/>
              </a:ext>
            </a:extLst>
          </p:cNvPr>
          <p:cNvSpPr/>
          <p:nvPr/>
        </p:nvSpPr>
        <p:spPr>
          <a:xfrm rot="7996274">
            <a:off x="6677768" y="779853"/>
            <a:ext cx="493191" cy="2885772"/>
          </a:xfrm>
          <a:prstGeom prst="upDownArrow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452911-1</a:t>
            </a:r>
          </a:p>
        </p:txBody>
      </p:sp>
    </p:spTree>
    <p:extLst>
      <p:ext uri="{BB962C8B-B14F-4D97-AF65-F5344CB8AC3E}">
        <p14:creationId xmlns:p14="http://schemas.microsoft.com/office/powerpoint/2010/main" val="2513590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55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Grace Cole</dc:creator>
  <cp:lastModifiedBy>Bounds, Celine</cp:lastModifiedBy>
  <cp:revision>8</cp:revision>
  <cp:lastPrinted>2023-03-08T22:40:52Z</cp:lastPrinted>
  <dcterms:created xsi:type="dcterms:W3CDTF">2023-02-23T21:02:18Z</dcterms:created>
  <dcterms:modified xsi:type="dcterms:W3CDTF">2023-06-13T14:40:43Z</dcterms:modified>
</cp:coreProperties>
</file>